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26" Type="http://schemas.openxmlformats.org/officeDocument/2006/relationships/image" Target="../media/image16.png"/><Relationship Id="rId3" Type="http://schemas.microsoft.com/office/2007/relationships/media" Target="../media/media12.mp3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23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5" Type="http://schemas.openxmlformats.org/officeDocument/2006/relationships/image" Target="../media/image15.png"/><Relationship Id="rId33" Type="http://schemas.openxmlformats.org/officeDocument/2006/relationships/image" Target="../media/image12.png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29" Type="http://schemas.openxmlformats.org/officeDocument/2006/relationships/image" Target="../media/image19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31" Type="http://schemas.openxmlformats.org/officeDocument/2006/relationships/image" Target="../media/image21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 ENDROITS EN VILLE – PLACES IN TOWN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66544"/>
              </p:ext>
            </p:extLst>
          </p:nvPr>
        </p:nvGraphicFramePr>
        <p:xfrm>
          <a:off x="-43284" y="544609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CINEMA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ESTATE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6795" y="2794031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cinéma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791039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café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8010" y="2794031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marché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794031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musée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1820" y="2794031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l’agence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immobilière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54077"/>
              </p:ext>
            </p:extLst>
          </p:nvPr>
        </p:nvGraphicFramePr>
        <p:xfrm>
          <a:off x="-5966" y="3717032"/>
          <a:ext cx="9120992" cy="298244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TRAVEL AGENTS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CHURCH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3284" y="5949280"/>
            <a:ext cx="198905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l’agence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voyages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7847" y="5949280"/>
            <a:ext cx="188272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l’hôtel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5030" y="5949280"/>
            <a:ext cx="18138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l’hôpital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8879" y="5957236"/>
            <a:ext cx="187485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l’église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1820" y="5965192"/>
            <a:ext cx="184735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 banque</a:t>
            </a:r>
          </a:p>
          <a:p>
            <a:pPr algn="ctr">
              <a:spcAft>
                <a:spcPts val="0"/>
              </a:spcAft>
            </a:pPr>
            <a:endParaRPr lang="fr-FR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715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35" y="1315894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4" y="1294492"/>
            <a:ext cx="1496547" cy="149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13" y="1336715"/>
            <a:ext cx="1034824" cy="141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83" y="1294492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5" y="4521549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6" y="4521549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98" y="4465142"/>
            <a:ext cx="1008112" cy="149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49" y="4498709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74" y="4750737"/>
            <a:ext cx="16808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le cine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98841" y="3160264"/>
            <a:ext cx="304800" cy="304800"/>
          </a:xfrm>
          <a:prstGeom prst="rect">
            <a:avLst/>
          </a:prstGeom>
        </p:spPr>
      </p:pic>
      <p:pic>
        <p:nvPicPr>
          <p:cNvPr id="21" name="le caf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46811" y="3116001"/>
            <a:ext cx="304800" cy="304800"/>
          </a:xfrm>
          <a:prstGeom prst="rect">
            <a:avLst/>
          </a:prstGeom>
        </p:spPr>
      </p:pic>
      <p:pic>
        <p:nvPicPr>
          <p:cNvPr id="22" name="march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97073" y="3084045"/>
            <a:ext cx="324877" cy="324877"/>
          </a:xfrm>
          <a:prstGeom prst="rect">
            <a:avLst/>
          </a:prstGeom>
        </p:spPr>
      </p:pic>
      <p:pic>
        <p:nvPicPr>
          <p:cNvPr id="23" name="muse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303332" y="3155760"/>
            <a:ext cx="268736" cy="268736"/>
          </a:xfrm>
          <a:prstGeom prst="rect">
            <a:avLst/>
          </a:prstGeom>
        </p:spPr>
      </p:pic>
      <p:pic>
        <p:nvPicPr>
          <p:cNvPr id="24" name="agence immobilier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770808" y="2982543"/>
            <a:ext cx="324877" cy="324877"/>
          </a:xfrm>
          <a:prstGeom prst="rect">
            <a:avLst/>
          </a:prstGeom>
        </p:spPr>
      </p:pic>
      <p:pic>
        <p:nvPicPr>
          <p:cNvPr id="25" name="l'agence de voyages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420287" y="6267958"/>
            <a:ext cx="254754" cy="254754"/>
          </a:xfrm>
          <a:prstGeom prst="rect">
            <a:avLst/>
          </a:prstGeom>
        </p:spPr>
      </p:pic>
      <p:pic>
        <p:nvPicPr>
          <p:cNvPr id="31" name="l'hotel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09114" y="6319135"/>
            <a:ext cx="268736" cy="268736"/>
          </a:xfrm>
          <a:prstGeom prst="rect">
            <a:avLst/>
          </a:prstGeom>
        </p:spPr>
      </p:pic>
      <p:pic>
        <p:nvPicPr>
          <p:cNvPr id="32" name="l'hopital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87586" y="6319135"/>
            <a:ext cx="268736" cy="268736"/>
          </a:xfrm>
          <a:prstGeom prst="rect">
            <a:avLst/>
          </a:prstGeom>
        </p:spPr>
      </p:pic>
      <p:pic>
        <p:nvPicPr>
          <p:cNvPr id="33" name="l'eglis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57583" y="6425283"/>
            <a:ext cx="231883" cy="231883"/>
          </a:xfrm>
          <a:prstGeom prst="rect">
            <a:avLst/>
          </a:prstGeom>
        </p:spPr>
      </p:pic>
      <p:pic>
        <p:nvPicPr>
          <p:cNvPr id="34" name="banqu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93059" y="6425283"/>
            <a:ext cx="324877" cy="3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8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0" y="189800"/>
            <a:ext cx="65240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CAR PARK IS FAR FROM THE STATION.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Le parking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gare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parking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loin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de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gare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UcPeriod"/>
            </a:pP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Le parking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loin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de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gare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C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717" y="3429000"/>
            <a:ext cx="6710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HOTEL IS AT THE END OF THE ROAD.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L’hôtel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au bout de la rue.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L’hôtel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en face de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la rue.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L’hôtel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à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la rue.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692" y="3859887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565590"/>
            <a:ext cx="4932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 My city has 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b.  My city is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c.  The city where I live is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d.   I think my city is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 startAt="5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city where I live is called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 startAt="6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city does not have</a:t>
            </a:r>
          </a:p>
          <a:p>
            <a:pPr marL="457200" indent="-457200">
              <a:buAutoNum type="alphaLcPeriod" startAt="6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 startAt="6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In my city there is no</a:t>
            </a:r>
          </a:p>
          <a:p>
            <a:pPr marL="457200" indent="-457200">
              <a:buAutoNum type="alphaLcPeriod" startAt="6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 startAt="6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In my city there is</a:t>
            </a:r>
          </a:p>
          <a:p>
            <a:pPr marL="457200" indent="-457200">
              <a:buAutoNum type="alphaLcPeriod" startAt="6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 startAt="6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city is 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573899"/>
            <a:ext cx="50203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n’est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pas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a  </a:t>
            </a:r>
          </a:p>
          <a:p>
            <a:pPr marL="457200" indent="-457200">
              <a:buAutoNum type="arabicPeriod" startAt="3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4. 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n’a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pas de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y a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n’y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a pas de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7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  Je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pense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est.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8.  La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où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j’habite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est.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9.  La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où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j’habite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s’appelle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6688" y="573899"/>
            <a:ext cx="4787312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b.  My town is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688" y="1309294"/>
            <a:ext cx="4787312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i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 My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 not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6688" y="1988840"/>
            <a:ext cx="4787312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My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has 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9135" y="2658617"/>
            <a:ext cx="476536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f.  My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does not have</a:t>
            </a:r>
            <a:endParaRPr lang="en-GB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8885" y="3473301"/>
            <a:ext cx="4775116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h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In my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there is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370"/>
            <a:ext cx="9144000" cy="52322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FF00"/>
                </a:solidFill>
                <a:latin typeface="Comic Sans MS" pitchFamily="66" charset="0"/>
              </a:rPr>
              <a:t>DESCRIBING YOUR TOWN</a:t>
            </a:r>
            <a:endParaRPr lang="en-GB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0361" y="4134309"/>
            <a:ext cx="4754141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g.  In my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there is no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8692" y="4963851"/>
            <a:ext cx="4715809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 think my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8949" y="5734651"/>
            <a:ext cx="470555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c.  The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where I live is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1472" y="6421226"/>
            <a:ext cx="4928552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e. The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town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where I live is called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15" y="1864117"/>
            <a:ext cx="2917956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EXAMPLES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916" y="144586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15" y="944989"/>
            <a:ext cx="9117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FFFF66"/>
                </a:solidFill>
                <a:latin typeface="Comic Sans MS" pitchFamily="66" charset="0"/>
              </a:rPr>
              <a:t>Can you put this all together to make HIGHER level sentences?</a:t>
            </a:r>
            <a:endParaRPr lang="en-GB" sz="23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949587" cy="8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3" y="1"/>
            <a:ext cx="858434" cy="8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84850" y="5348883"/>
            <a:ext cx="95770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Ma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ville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est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historique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–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elle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n’a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pas de château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mais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il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y a </a:t>
            </a:r>
          </a:p>
          <a:p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beaucoup de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vieux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bâtiments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. À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mon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avis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vraiment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intéressant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3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52" y="3678123"/>
            <a:ext cx="928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La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ville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où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j’habite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s’appelle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Liverpool et je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pense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cool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qu’il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y a beaucoup de choses à faire. </a:t>
            </a:r>
            <a:endParaRPr lang="en-GB" sz="23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30" y="2325781"/>
            <a:ext cx="894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Dans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ma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grande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ville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il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y a un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joli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parc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>
                <a:solidFill>
                  <a:srgbClr val="7030A0"/>
                </a:solidFill>
                <a:latin typeface="Comic Sans MS" pitchFamily="66" charset="0"/>
              </a:rPr>
              <a:t>à </a:t>
            </a:r>
            <a:r>
              <a:rPr lang="en-GB" sz="2300" dirty="0" err="1">
                <a:solidFill>
                  <a:srgbClr val="7030A0"/>
                </a:solidFill>
                <a:latin typeface="Comic Sans MS" pitchFamily="66" charset="0"/>
              </a:rPr>
              <a:t>côté</a:t>
            </a:r>
            <a:r>
              <a:rPr lang="en-GB" sz="23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de la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vieille</a:t>
            </a:r>
            <a:r>
              <a:rPr lang="en-GB" sz="2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7030A0"/>
                </a:solidFill>
                <a:latin typeface="Comic Sans MS" pitchFamily="66" charset="0"/>
              </a:rPr>
              <a:t>cathédrale</a:t>
            </a:r>
            <a:r>
              <a:rPr lang="en-GB" sz="2300" dirty="0" smtClean="0">
                <a:latin typeface="Comic Sans MS" pitchFamily="66" charset="0"/>
              </a:rPr>
              <a:t>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209" y="3068960"/>
            <a:ext cx="893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In my city there is a pretty park next to the cathedral.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8" y="4365104"/>
            <a:ext cx="903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The town where I live is called </a:t>
            </a:r>
            <a:r>
              <a:rPr lang="en-GB" sz="2300" dirty="0" err="1" smtClean="0">
                <a:solidFill>
                  <a:srgbClr val="00FF99"/>
                </a:solidFill>
                <a:latin typeface="Comic Sans MS" pitchFamily="66" charset="0"/>
              </a:rPr>
              <a:t>liverpool</a:t>
            </a:r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 and I think it is cool because there is lots to do.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25" y="6006479"/>
            <a:ext cx="921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My </a:t>
            </a:r>
            <a:r>
              <a:rPr lang="en-GB" sz="2300" dirty="0">
                <a:solidFill>
                  <a:srgbClr val="00FF99"/>
                </a:solidFill>
                <a:latin typeface="Comic Sans MS" pitchFamily="66" charset="0"/>
              </a:rPr>
              <a:t>t</a:t>
            </a:r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own is historic -  it does not have a castle but </a:t>
            </a:r>
            <a:r>
              <a:rPr lang="en-GB" sz="2300" smtClean="0">
                <a:solidFill>
                  <a:srgbClr val="00FF99"/>
                </a:solidFill>
                <a:latin typeface="Comic Sans MS" pitchFamily="66" charset="0"/>
              </a:rPr>
              <a:t>there are </a:t>
            </a:r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a lot of old </a:t>
            </a:r>
            <a:r>
              <a:rPr lang="en-GB" sz="2300" smtClean="0">
                <a:solidFill>
                  <a:srgbClr val="00FF99"/>
                </a:solidFill>
                <a:latin typeface="Comic Sans MS" pitchFamily="66" charset="0"/>
              </a:rPr>
              <a:t>buildings.  </a:t>
            </a:r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In my opinion it is truly interesting.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52" y="1329062"/>
            <a:ext cx="9117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CONNECTIVES + DESCRIPTIONS + LOCATIONS + OPINIONS</a:t>
            </a:r>
            <a:endParaRPr lang="en-GB" sz="23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0" y="1556791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places in the town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" y="24928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where they are located.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6" y="342900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the key verbs to describe my city.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42930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understand higher level descriptions.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4930721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68826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55679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43638" y="155678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55679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40322" y="429309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228" y="339273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228" y="250556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20925" y="249289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7205" y="342900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05900" y="428632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26057" y="250556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55982" y="342900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95928" y="430107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 ENDROITS EN VILLE – PLACES IN TOWN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51751"/>
              </p:ext>
            </p:extLst>
          </p:nvPr>
        </p:nvGraphicFramePr>
        <p:xfrm>
          <a:off x="-5057" y="457200"/>
          <a:ext cx="9120992" cy="24654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OFFICE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 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505406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gare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252457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52457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poste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1392" y="252457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cathédrale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1820" y="2529886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parking </a:t>
            </a: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12483"/>
              </p:ext>
            </p:extLst>
          </p:nvPr>
        </p:nvGraphicFramePr>
        <p:xfrm>
          <a:off x="23008" y="3237772"/>
          <a:ext cx="9120992" cy="28540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TOURIST 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RESTAURANT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POLICE STATION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THEATRE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5350710"/>
            <a:ext cx="1824513" cy="1323439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syndicat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d’initiative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/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l’office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tourisme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" y="1175934"/>
            <a:ext cx="1615606" cy="129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03" y="1283349"/>
            <a:ext cx="169007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13" y="1257631"/>
            <a:ext cx="1190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12" y="1257631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75934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2" y="4008050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18" y="4061474"/>
            <a:ext cx="1297453" cy="12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5" y="402415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63" y="4024151"/>
            <a:ext cx="1310824" cy="131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2" y="4007261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67849" y="5358927"/>
            <a:ext cx="186804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restaurant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3073" y="5358927"/>
            <a:ext cx="194050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commissariat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7668" y="5351075"/>
            <a:ext cx="1874152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théâtre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2120" y="5334975"/>
            <a:ext cx="181188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parc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/ 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jardin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public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1" name="ga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13161" y="2878516"/>
            <a:ext cx="324878" cy="324878"/>
          </a:xfrm>
          <a:prstGeom prst="rect">
            <a:avLst/>
          </a:prstGeom>
        </p:spPr>
      </p:pic>
      <p:pic>
        <p:nvPicPr>
          <p:cNvPr id="12" name="magasin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497169" y="2894799"/>
            <a:ext cx="292312" cy="292312"/>
          </a:xfrm>
          <a:prstGeom prst="rect">
            <a:avLst/>
          </a:prstGeom>
        </p:spPr>
      </p:pic>
      <p:pic>
        <p:nvPicPr>
          <p:cNvPr id="13" name="post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07112" y="2851874"/>
            <a:ext cx="304800" cy="304800"/>
          </a:xfrm>
          <a:prstGeom prst="rect">
            <a:avLst/>
          </a:prstGeom>
        </p:spPr>
      </p:pic>
      <p:pic>
        <p:nvPicPr>
          <p:cNvPr id="14" name="cathedral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85299" y="2937906"/>
            <a:ext cx="304800" cy="304800"/>
          </a:xfrm>
          <a:prstGeom prst="rect">
            <a:avLst/>
          </a:prstGeom>
        </p:spPr>
      </p:pic>
      <p:pic>
        <p:nvPicPr>
          <p:cNvPr id="17" name="parki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921140" y="2898594"/>
            <a:ext cx="304800" cy="304800"/>
          </a:xfrm>
          <a:prstGeom prst="rect">
            <a:avLst/>
          </a:prstGeom>
        </p:spPr>
      </p:pic>
      <p:pic>
        <p:nvPicPr>
          <p:cNvPr id="21" name="tourism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519713" y="6108600"/>
            <a:ext cx="304800" cy="304800"/>
          </a:xfrm>
          <a:prstGeom prst="rect">
            <a:avLst/>
          </a:prstGeom>
        </p:spPr>
      </p:pic>
      <p:pic>
        <p:nvPicPr>
          <p:cNvPr id="22" name="restaurant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05638" y="5712870"/>
            <a:ext cx="304800" cy="304800"/>
          </a:xfrm>
          <a:prstGeom prst="rect">
            <a:avLst/>
          </a:prstGeom>
        </p:spPr>
      </p:pic>
      <p:pic>
        <p:nvPicPr>
          <p:cNvPr id="23" name="commissariat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898245" y="5420360"/>
            <a:ext cx="304800" cy="304800"/>
          </a:xfrm>
          <a:prstGeom prst="rect">
            <a:avLst/>
          </a:prstGeom>
        </p:spPr>
      </p:pic>
      <p:pic>
        <p:nvPicPr>
          <p:cNvPr id="24" name="le theatr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447764" y="5784154"/>
            <a:ext cx="304800" cy="304800"/>
          </a:xfrm>
          <a:prstGeom prst="rect">
            <a:avLst/>
          </a:prstGeom>
        </p:spPr>
      </p:pic>
      <p:pic>
        <p:nvPicPr>
          <p:cNvPr id="25" name="parc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 flipV="1">
            <a:off x="8816537" y="5606474"/>
            <a:ext cx="164888" cy="1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31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0003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5969"/>
            <a:ext cx="12573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4266"/>
            <a:ext cx="1221627" cy="7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7491" y="188640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 VILLE</a:t>
            </a:r>
            <a:endParaRPr lang="en-GB" sz="6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90" y="3775337"/>
            <a:ext cx="79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Describing the your town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513628"/>
            <a:ext cx="645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0000FF"/>
                </a:solidFill>
                <a:latin typeface="Comic Sans MS" pitchFamily="66" charset="0"/>
              </a:rPr>
              <a:t>Qu’est-ce</a:t>
            </a:r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Comic Sans MS" pitchFamily="66" charset="0"/>
              </a:rPr>
              <a:t>qu’il</a:t>
            </a:r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 y a </a:t>
            </a:r>
            <a:r>
              <a:rPr lang="en-GB" sz="2800" dirty="0" err="1" smtClean="0">
                <a:solidFill>
                  <a:srgbClr val="0000FF"/>
                </a:solidFill>
                <a:latin typeface="Comic Sans MS" pitchFamily="66" charset="0"/>
              </a:rPr>
              <a:t>dans</a:t>
            </a:r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 ta </a:t>
            </a:r>
            <a:r>
              <a:rPr lang="en-GB" sz="2800" dirty="0" err="1" smtClean="0">
                <a:solidFill>
                  <a:srgbClr val="0000FF"/>
                </a:solidFill>
                <a:latin typeface="Comic Sans MS" pitchFamily="66" charset="0"/>
              </a:rPr>
              <a:t>ville</a:t>
            </a:r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 ?</a:t>
            </a:r>
            <a:endParaRPr lang="en-GB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2553022"/>
            <a:ext cx="529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What is there in your town ?</a:t>
            </a:r>
            <a:endParaRPr lang="en-GB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5903"/>
            <a:ext cx="482453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Q: What is there in your town ?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A:  In my town there is…….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car park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theatre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hotel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police station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cathedral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cinema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market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" y="41155"/>
            <a:ext cx="43204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Q: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Qu’est-ce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qu’il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y 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   ta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?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A: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ville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y a….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un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cinéma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un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marché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un parking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4.  un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hôtel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un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théâtre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un commissariat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7.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cathédrale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189" y="1904883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cinema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13870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g.  a market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397694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a car park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189" y="4077072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hotel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101" y="4797151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b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theatre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0189" y="5536673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d.  a police station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110" y="6319797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cathedral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630" y="2804662"/>
            <a:ext cx="3771590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KEY VERBS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2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9210" y="1052736"/>
            <a:ext cx="704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At GCSE you will be expected to say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what there is in your town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give the location of each place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4163" y="4663183"/>
            <a:ext cx="18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est</a:t>
            </a:r>
            <a:r>
              <a:rPr lang="en-GB" sz="2400" dirty="0" smtClean="0">
                <a:latin typeface="Comic Sans MS" pitchFamily="66" charset="0"/>
              </a:rPr>
              <a:t>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517" y="4138639"/>
            <a:ext cx="275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n’y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a pas de…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517" y="3497158"/>
            <a:ext cx="252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y a…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0527" y="3513723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there is…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7455" y="4600304"/>
            <a:ext cx="391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366" y="5124848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 not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511" y="5215463"/>
            <a:ext cx="18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n’est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0527" y="4138638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there is no…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028" y="37090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NOW PRACTICE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7027" y="78491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Can you translate these sentences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5867" y="1544431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1. 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Dans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ma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ville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il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y a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deux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cathédrales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2439" y="1944541"/>
            <a:ext cx="670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1.  In my town there are two cathedrals.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3778" y="2852936"/>
            <a:ext cx="717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2.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Dans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ma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ville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il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y a 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un grand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jardin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public.</a:t>
            </a:r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7771" y="411840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3.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Dans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ma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ville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il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n’y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a pas de commissariat.</a:t>
            </a:r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014" y="5310517"/>
            <a:ext cx="662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4. Ma </a:t>
            </a:r>
            <a:r>
              <a:rPr lang="en-GB" sz="2000" dirty="0" err="1">
                <a:solidFill>
                  <a:srgbClr val="0000FF"/>
                </a:solidFill>
                <a:latin typeface="Comic Sans MS" pitchFamily="66" charset="0"/>
              </a:rPr>
              <a:t>ville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a un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syndicat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  <a:latin typeface="Comic Sans MS" pitchFamily="66" charset="0"/>
              </a:rPr>
              <a:t>d’initiative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2438" y="3207013"/>
            <a:ext cx="7358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.  In my town there is a big park.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7995" y="451851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3.  In my town there is no police station.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890" y="5710627"/>
            <a:ext cx="662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.  My town has a tourist information office.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8" y="1701351"/>
            <a:ext cx="486380" cy="48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4" y="1690830"/>
            <a:ext cx="486380" cy="48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7" y="2810272"/>
            <a:ext cx="837811" cy="83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5" y="4071213"/>
            <a:ext cx="894593" cy="8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5" y="5366192"/>
            <a:ext cx="862655" cy="8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4804" y="3884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813" y="894120"/>
            <a:ext cx="659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by giving more detailed information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782" y="1599183"/>
            <a:ext cx="659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LOCATION – SAY EXACTLY WHERE IT IS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708" y="2420888"/>
            <a:ext cx="1767036" cy="337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err="1" smtClean="0">
                <a:solidFill>
                  <a:srgbClr val="0000FF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</a:rPr>
              <a:t> de 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</a:rPr>
              <a:t>loin de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</a:rPr>
              <a:t>en face de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</a:rPr>
              <a:t>à </a:t>
            </a:r>
            <a:r>
              <a:rPr lang="en-GB" sz="2200" dirty="0" err="1" smtClean="0">
                <a:solidFill>
                  <a:srgbClr val="0000FF"/>
                </a:solidFill>
                <a:latin typeface="Comic Sans MS" pitchFamily="66" charset="0"/>
              </a:rPr>
              <a:t>côté</a:t>
            </a: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</a:rPr>
              <a:t> de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</a:rPr>
              <a:t>au fond de</a:t>
            </a:r>
            <a:endParaRPr lang="en-GB" sz="2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0913" y="2415633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near to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6922" y="3086651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far from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1720" y="3757669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opposite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922" y="4428687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next to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0912" y="5099705"/>
            <a:ext cx="192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at the end of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9996" y="2420888"/>
            <a:ext cx="2232249" cy="34778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REMEMBER!!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le  = </a:t>
            </a:r>
            <a:r>
              <a:rPr lang="en-GB" sz="2200" b="1" u="sng" dirty="0" smtClean="0">
                <a:solidFill>
                  <a:srgbClr val="7030A0"/>
                </a:solidFill>
                <a:latin typeface="Comic Sans MS" pitchFamily="66" charset="0"/>
              </a:rPr>
              <a:t>du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la  = de la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l’   = de l’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les = </a:t>
            </a:r>
            <a:r>
              <a:rPr lang="en-GB" sz="2200" b="1" u="sng" dirty="0" smtClean="0">
                <a:solidFill>
                  <a:srgbClr val="7030A0"/>
                </a:solidFill>
                <a:latin typeface="Comic Sans MS" pitchFamily="66" charset="0"/>
              </a:rPr>
              <a:t>des</a:t>
            </a: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5" grpId="0"/>
      <p:bldP spid="17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84" y="412209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CINEMA IS NEXT TO THE CAFE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cinéma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du café.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cinéma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du café.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cinéma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en face du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café.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00FF99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3358152"/>
            <a:ext cx="68242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MUSEUM IS NEAR TO THE CATHEDRAL.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musée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cathédrale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musée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cathédrale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musée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loin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de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cathédrale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3364" y="3789040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0" y="332656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CHURCH IS NEXT TO THE SHOPS.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L’église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des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L’église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en face de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L’église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des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magazines.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717" y="3429000"/>
            <a:ext cx="6710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BANK IS OPPOSITE THE POST OFFICE.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banque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en face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du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poste.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banque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en face de la poste.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banque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la poste.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692" y="3859887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B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1011</Words>
  <Application>Microsoft Office PowerPoint</Application>
  <PresentationFormat>On-screen Show (4:3)</PresentationFormat>
  <Paragraphs>250</Paragraphs>
  <Slides>13</Slides>
  <Notes>1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76</cp:revision>
  <dcterms:created xsi:type="dcterms:W3CDTF">2011-12-08T17:54:42Z</dcterms:created>
  <dcterms:modified xsi:type="dcterms:W3CDTF">2012-05-08T14:30:47Z</dcterms:modified>
</cp:coreProperties>
</file>